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3" r:id="rId5"/>
    <p:sldId id="259" r:id="rId6"/>
    <p:sldId id="264" r:id="rId7"/>
    <p:sldId id="260" r:id="rId8"/>
    <p:sldId id="265" r:id="rId9"/>
    <p:sldId id="261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2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7743-FFB1-44DB-8D9A-5616910E9700}" type="datetimeFigureOut">
              <a:rPr lang="de-CH" smtClean="0"/>
              <a:t>26.01.2022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2C3D-BB46-4763-A03C-9D29FF359AB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544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7743-FFB1-44DB-8D9A-5616910E9700}" type="datetimeFigureOut">
              <a:rPr lang="de-CH" smtClean="0"/>
              <a:t>26.01.2022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2C3D-BB46-4763-A03C-9D29FF359AB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38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7743-FFB1-44DB-8D9A-5616910E9700}" type="datetimeFigureOut">
              <a:rPr lang="de-CH" smtClean="0"/>
              <a:t>26.01.2022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2C3D-BB46-4763-A03C-9D29FF359AB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797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7743-FFB1-44DB-8D9A-5616910E9700}" type="datetimeFigureOut">
              <a:rPr lang="de-CH" smtClean="0"/>
              <a:t>26.01.2022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2C3D-BB46-4763-A03C-9D29FF359AB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281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7743-FFB1-44DB-8D9A-5616910E9700}" type="datetimeFigureOut">
              <a:rPr lang="de-CH" smtClean="0"/>
              <a:t>26.01.2022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2C3D-BB46-4763-A03C-9D29FF359AB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232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7743-FFB1-44DB-8D9A-5616910E9700}" type="datetimeFigureOut">
              <a:rPr lang="de-CH" smtClean="0"/>
              <a:t>26.01.2022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2C3D-BB46-4763-A03C-9D29FF359AB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883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7743-FFB1-44DB-8D9A-5616910E9700}" type="datetimeFigureOut">
              <a:rPr lang="de-CH" smtClean="0"/>
              <a:t>26.01.2022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2C3D-BB46-4763-A03C-9D29FF359AB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437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7743-FFB1-44DB-8D9A-5616910E9700}" type="datetimeFigureOut">
              <a:rPr lang="de-CH" smtClean="0"/>
              <a:t>26.01.2022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2C3D-BB46-4763-A03C-9D29FF359AB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707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7743-FFB1-44DB-8D9A-5616910E9700}" type="datetimeFigureOut">
              <a:rPr lang="de-CH" smtClean="0"/>
              <a:t>26.01.2022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2C3D-BB46-4763-A03C-9D29FF359AB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544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7743-FFB1-44DB-8D9A-5616910E9700}" type="datetimeFigureOut">
              <a:rPr lang="de-CH" smtClean="0"/>
              <a:t>26.01.2022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2C3D-BB46-4763-A03C-9D29FF359AB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477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7743-FFB1-44DB-8D9A-5616910E9700}" type="datetimeFigureOut">
              <a:rPr lang="de-CH" smtClean="0"/>
              <a:t>26.01.2022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2C3D-BB46-4763-A03C-9D29FF359AB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558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97743-FFB1-44DB-8D9A-5616910E9700}" type="datetimeFigureOut">
              <a:rPr lang="de-CH" smtClean="0"/>
              <a:t>26.01.2022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92C3D-BB46-4763-A03C-9D29FF359AB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79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CH" sz="9600" b="1" dirty="0" smtClean="0">
                <a:solidFill>
                  <a:schemeClr val="bg1"/>
                </a:solidFill>
              </a:rPr>
              <a:t>Fotowettbewerb</a:t>
            </a:r>
            <a:endParaRPr lang="de-CH" sz="9600" b="1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CH" sz="4400" dirty="0" smtClean="0">
                <a:solidFill>
                  <a:schemeClr val="bg1"/>
                </a:solidFill>
              </a:rPr>
              <a:t>Preisverleihung und Vernissage</a:t>
            </a:r>
          </a:p>
          <a:p>
            <a:r>
              <a:rPr lang="de-CH" sz="4400" dirty="0" smtClean="0">
                <a:solidFill>
                  <a:schemeClr val="bg1"/>
                </a:solidFill>
              </a:rPr>
              <a:t>28.01.2022</a:t>
            </a:r>
            <a:endParaRPr lang="de-CH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228674"/>
            <a:ext cx="9144000" cy="2387600"/>
          </a:xfrm>
        </p:spPr>
        <p:txBody>
          <a:bodyPr>
            <a:noAutofit/>
          </a:bodyPr>
          <a:lstStyle/>
          <a:p>
            <a:r>
              <a:rPr lang="de-CH" sz="9600" dirty="0" smtClean="0">
                <a:solidFill>
                  <a:schemeClr val="bg1"/>
                </a:solidFill>
              </a:rPr>
              <a:t>Dübendorf – </a:t>
            </a:r>
            <a:br>
              <a:rPr lang="de-CH" sz="9600" dirty="0" smtClean="0">
                <a:solidFill>
                  <a:schemeClr val="bg1"/>
                </a:solidFill>
              </a:rPr>
            </a:br>
            <a:r>
              <a:rPr lang="de-CH" sz="9600" dirty="0" smtClean="0">
                <a:solidFill>
                  <a:schemeClr val="bg1"/>
                </a:solidFill>
              </a:rPr>
              <a:t>aus meiner Sicht</a:t>
            </a:r>
            <a:endParaRPr lang="de-CH" sz="9600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708349"/>
            <a:ext cx="9144000" cy="1655762"/>
          </a:xfrm>
        </p:spPr>
        <p:txBody>
          <a:bodyPr>
            <a:normAutofit/>
          </a:bodyPr>
          <a:lstStyle/>
          <a:p>
            <a:r>
              <a:rPr lang="de-CH" sz="7200" b="1" dirty="0" smtClean="0">
                <a:solidFill>
                  <a:schemeClr val="bg1"/>
                </a:solidFill>
              </a:rPr>
              <a:t>1. Platz</a:t>
            </a:r>
            <a:endParaRPr lang="de-CH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1" y="22519"/>
            <a:ext cx="10238887" cy="683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3" y="15222"/>
            <a:ext cx="10250536" cy="684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228674"/>
            <a:ext cx="9144000" cy="2387600"/>
          </a:xfrm>
        </p:spPr>
        <p:txBody>
          <a:bodyPr>
            <a:noAutofit/>
          </a:bodyPr>
          <a:lstStyle/>
          <a:p>
            <a:r>
              <a:rPr lang="de-CH" sz="9600" dirty="0" smtClean="0">
                <a:solidFill>
                  <a:schemeClr val="bg1"/>
                </a:solidFill>
              </a:rPr>
              <a:t>Kirche im Wil – </a:t>
            </a:r>
            <a:br>
              <a:rPr lang="de-CH" sz="9600" dirty="0" smtClean="0">
                <a:solidFill>
                  <a:schemeClr val="bg1"/>
                </a:solidFill>
              </a:rPr>
            </a:br>
            <a:r>
              <a:rPr lang="de-CH" sz="9600" dirty="0" smtClean="0">
                <a:solidFill>
                  <a:schemeClr val="bg1"/>
                </a:solidFill>
              </a:rPr>
              <a:t>aus meiner Sicht</a:t>
            </a:r>
            <a:endParaRPr lang="de-CH" sz="9600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708349"/>
            <a:ext cx="9144000" cy="1655762"/>
          </a:xfrm>
        </p:spPr>
        <p:txBody>
          <a:bodyPr>
            <a:normAutofit/>
          </a:bodyPr>
          <a:lstStyle/>
          <a:p>
            <a:r>
              <a:rPr lang="de-CH" sz="7200" b="1" dirty="0" smtClean="0">
                <a:solidFill>
                  <a:schemeClr val="bg1"/>
                </a:solidFill>
              </a:rPr>
              <a:t>2. Platz</a:t>
            </a:r>
            <a:endParaRPr lang="de-CH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0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3" y="13054"/>
            <a:ext cx="11287839" cy="684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228674"/>
            <a:ext cx="9144000" cy="2387600"/>
          </a:xfrm>
        </p:spPr>
        <p:txBody>
          <a:bodyPr>
            <a:noAutofit/>
          </a:bodyPr>
          <a:lstStyle/>
          <a:p>
            <a:r>
              <a:rPr lang="de-CH" sz="9600" dirty="0" smtClean="0">
                <a:solidFill>
                  <a:schemeClr val="bg1"/>
                </a:solidFill>
              </a:rPr>
              <a:t>Kirche im Wil – </a:t>
            </a:r>
            <a:br>
              <a:rPr lang="de-CH" sz="9600" dirty="0" smtClean="0">
                <a:solidFill>
                  <a:schemeClr val="bg1"/>
                </a:solidFill>
              </a:rPr>
            </a:br>
            <a:r>
              <a:rPr lang="de-CH" sz="9600" dirty="0" smtClean="0">
                <a:solidFill>
                  <a:schemeClr val="bg1"/>
                </a:solidFill>
              </a:rPr>
              <a:t>aus meiner Sicht</a:t>
            </a:r>
            <a:endParaRPr lang="de-CH" sz="9600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708349"/>
            <a:ext cx="9144000" cy="1655762"/>
          </a:xfrm>
        </p:spPr>
        <p:txBody>
          <a:bodyPr>
            <a:normAutofit/>
          </a:bodyPr>
          <a:lstStyle/>
          <a:p>
            <a:r>
              <a:rPr lang="de-CH" sz="7200" b="1" dirty="0" smtClean="0">
                <a:solidFill>
                  <a:schemeClr val="bg1"/>
                </a:solidFill>
              </a:rPr>
              <a:t>1. Platz</a:t>
            </a:r>
            <a:endParaRPr lang="de-CH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04" y="0"/>
            <a:ext cx="4572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CH" sz="9600" dirty="0" smtClean="0">
                <a:solidFill>
                  <a:schemeClr val="bg1"/>
                </a:solidFill>
              </a:rPr>
              <a:t>Danke fürs Mitwirken</a:t>
            </a:r>
            <a:endParaRPr lang="de-CH" sz="9600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CH" sz="4400" dirty="0" smtClean="0">
                <a:solidFill>
                  <a:schemeClr val="bg1"/>
                </a:solidFill>
              </a:rPr>
              <a:t>Preisverleihung und Vernissage</a:t>
            </a:r>
          </a:p>
          <a:p>
            <a:r>
              <a:rPr lang="de-CH" sz="4400" dirty="0" smtClean="0">
                <a:solidFill>
                  <a:schemeClr val="bg1"/>
                </a:solidFill>
              </a:rPr>
              <a:t>28.01.2022</a:t>
            </a:r>
            <a:endParaRPr lang="de-CH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Breitbild</PresentationFormat>
  <Paragraphs>12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Fotowettbewerb</vt:lpstr>
      <vt:lpstr>Dübendorf –  aus meiner Sicht</vt:lpstr>
      <vt:lpstr>PowerPoint-Präsentation</vt:lpstr>
      <vt:lpstr>PowerPoint-Präsentation</vt:lpstr>
      <vt:lpstr>Kirche im Wil –  aus meiner Sicht</vt:lpstr>
      <vt:lpstr>PowerPoint-Präsentation</vt:lpstr>
      <vt:lpstr>Kirche im Wil –  aus meiner Sicht</vt:lpstr>
      <vt:lpstr>PowerPoint-Präsentation</vt:lpstr>
      <vt:lpstr>Danke fürs Mitwirken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Fotowettbewerb</dc:title>
  <dc:creator>Wildberger Benjamin</dc:creator>
  <cp:lastModifiedBy>Wildberger Benjamin</cp:lastModifiedBy>
  <cp:revision>1</cp:revision>
  <dcterms:created xsi:type="dcterms:W3CDTF">2022-01-26T11:01:08Z</dcterms:created>
  <dcterms:modified xsi:type="dcterms:W3CDTF">2022-01-26T11:07:49Z</dcterms:modified>
</cp:coreProperties>
</file>